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1400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Timber Mountain: CTA Copy Test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6921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 data-driven analysis of how our CTA language impacts mobile user engagement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70999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October 2024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93790" y="5265658"/>
            <a:ext cx="317540" cy="317540"/>
          </a:xfrm>
          <a:prstGeom prst="roundRect">
            <a:avLst>
              <a:gd name="adj" fmla="val 28793492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273278"/>
            <a:ext cx="302300" cy="302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0508" y="5250775"/>
            <a:ext cx="171402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Andre Rand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3901"/>
            <a:ext cx="59471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Recommended Next Steps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651635"/>
            <a:ext cx="992267" cy="14610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1849993"/>
            <a:ext cx="30247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Rethink Visual Prominence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2279213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Test larger, higher-contrast buttons or floating sticky CTAs that maintain visibility throughout the scrolling experience.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112651"/>
            <a:ext cx="992267" cy="1461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3311009"/>
            <a:ext cx="2674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Combine Copy + Design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470815" y="3740229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A/B test "Explore More" with supplementary iconography or directional arrows to enhance visual communication.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573667"/>
            <a:ext cx="992267" cy="14610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4772025"/>
            <a:ext cx="31450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Image-Tap Instrumentation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470815" y="5201245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Treat hero-image taps as intentional navigational clicks; evaluate routing logic to align with user expectations.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34683"/>
            <a:ext cx="992267" cy="146101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0815" y="62330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Multivariate Testing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470815" y="6662261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factorial design testing copy × color × placement to isolate the strongest drivers of engagement.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610"/>
            <a:ext cx="79094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Mobile Engagement Challenge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9937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Mobile Reality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56413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While 63% of Timber Mountain sessions occur on mobile devices, our mobile detail-page click-through rate (CTR) lags significantly behind desktop performance by 27%.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95343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engagement gap represents a critical opportunity to improve the customer journey on our most-used platform.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018586"/>
            <a:ext cx="6279356" cy="42963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64874" y="653819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Mobile users face navigation challenges that desktop users don't experience, particularly with CTA visibility and interaction.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144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Current User Experience Analysis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62925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925032" y="2697480"/>
            <a:ext cx="26098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Visual Hierarchy Issues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25032" y="3126700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Heuristic review revealed CTAs pushed low in the visual hierarchy, making them less noticeable to mobile users scanning content quickly.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280190" y="415861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6925032" y="42268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Competing Elements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925032" y="4656058"/>
            <a:ext cx="69115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buttons compete with highly tappable hero images, creating confusion about the primary navigation path.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68797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6925032" y="57561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Stakeholder Insight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925032" y="6185416"/>
            <a:ext cx="691157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Team hypothesis: more action-oriented CTA copy might stimulate exploration without requiring significant engineering resources or design overhauls.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74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Test Hypothesis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91446" y="5012888"/>
            <a:ext cx="1274516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Swapping default button copy from "Learn More" to the more action-oriented "Explore More" will raise site-wide detail-page CTR by ≥ 3% on mobile devices.</a:t>
            </a:r>
            <a:endParaRPr lang="en-US" sz="2300" dirty="0"/>
          </a:p>
        </p:txBody>
      </p:sp>
      <p:sp>
        <p:nvSpPr>
          <p:cNvPr id="5" name="Shape 2"/>
          <p:cNvSpPr/>
          <p:nvPr/>
        </p:nvSpPr>
        <p:spPr>
          <a:xfrm>
            <a:off x="793790" y="4715232"/>
            <a:ext cx="22860" cy="1339453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627792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hypothesis stemmed from behavioral psychology research suggesting that verbs emphasizing discovery ("explore") might trigger stronger curiosity than passive learning prompts.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899"/>
            <a:ext cx="64066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Implementation Details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3499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Parameters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2430304"/>
            <a:ext cx="6279356" cy="4393287"/>
          </a:xfrm>
          <a:prstGeom prst="roundRect">
            <a:avLst>
              <a:gd name="adj" fmla="val 6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37924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768" y="256460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Geo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135636" y="256460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Global deployment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3008828"/>
            <a:ext cx="6264116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768" y="313551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Audience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135636" y="3135511"/>
            <a:ext cx="273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Mobile visitors (UA width &lt; 768px)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01410" y="3897273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99768" y="402395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Duration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135636" y="402395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Oct 7 - Oct 21, 2024 (14 days)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468178"/>
            <a:ext cx="6264116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768" y="459486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Split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135636" y="4594860"/>
            <a:ext cx="273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50/50 randomization at session start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5356622"/>
            <a:ext cx="6264116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768" y="5483304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Primary KPI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135636" y="5483304"/>
            <a:ext cx="273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Detail-page CTR (taps ÷ impressions)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6245066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9768" y="6371749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 Test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135636" y="6371749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Two-tailed z-test, α = 0.05</a:t>
            </a:r>
            <a:endParaRPr lang="en-US" sz="15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59875"/>
            <a:ext cx="6279356" cy="429637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564874" y="637948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test was designed with sufficient power (95%) to detect a minimum 3% lift in our primary KPI, while monitoring key guardrail metrics to ensure no negative impact on user experience.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347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Comparing Control vs. Treatment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91282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Both variants maintained identical visual styling, placement, and interaction behavior. The only difference was the button copy itself - ensuring we isolated this single variable for testing.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76714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Control: "Learn More" - our standard CTA language across the site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15409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Treatment: "Explore More" - more action-oriented alternative with identical styling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85858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other design elements were modified to maintain test integrity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811" y="400645"/>
            <a:ext cx="5073134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Test Results: Metrics Overview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811" y="1147405"/>
            <a:ext cx="13464778" cy="71030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527125" y="8250436"/>
            <a:ext cx="145613" cy="145613"/>
          </a:xfrm>
          <a:prstGeom prst="roundRect">
            <a:avLst>
              <a:gd name="adj" fmla="val 12559"/>
            </a:avLst>
          </a:prstGeom>
          <a:solidFill>
            <a:srgbClr val="6E7453"/>
          </a:solidFill>
          <a:ln/>
        </p:spPr>
      </p:sp>
      <p:sp>
        <p:nvSpPr>
          <p:cNvPr id="5" name="Text 2"/>
          <p:cNvSpPr/>
          <p:nvPr/>
        </p:nvSpPr>
        <p:spPr>
          <a:xfrm>
            <a:off x="6733699" y="8250436"/>
            <a:ext cx="505301" cy="145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Control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7391400" y="8250436"/>
            <a:ext cx="145613" cy="145613"/>
          </a:xfrm>
          <a:prstGeom prst="roundRect">
            <a:avLst>
              <a:gd name="adj" fmla="val 12559"/>
            </a:avLst>
          </a:prstGeom>
          <a:solidFill>
            <a:srgbClr val="B4B99D"/>
          </a:solidFill>
          <a:ln/>
        </p:spPr>
      </p:sp>
      <p:sp>
        <p:nvSpPr>
          <p:cNvPr id="7" name="Text 4"/>
          <p:cNvSpPr/>
          <p:nvPr/>
        </p:nvSpPr>
        <p:spPr>
          <a:xfrm>
            <a:off x="7597973" y="8250436"/>
            <a:ext cx="718423" cy="145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Treatment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82811" y="8851463"/>
            <a:ext cx="13464778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Statistical analysis revealed the copy change produced a modest +1.1% lift in CTR (p=0.27), failing to reach statistical significance at our predetermined threshold.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674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Qualitative Insights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564481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308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Interaction Patterns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3790" y="2737842"/>
            <a:ext cx="36541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Session-replay heatmaps revealed 71% of clicks clustered on hero images or carousel cards—with button text rarely being read before interaction.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44" y="1564481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95944" y="230862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Scroll Behavior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695944" y="2737842"/>
            <a:ext cx="365426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Median users reached buttons in just 1.8 seconds; however, hero imagery appears first and absorbs most visual attention during this critical decision moment.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 Feedback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3790" y="5995035"/>
            <a:ext cx="365414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Exit poll comments frequently mentioned "I just tap the picture, not the button" - indicating users follow intuitive tapping behaviors rather than explicit button prompts.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889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Conclusions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091446" y="1859875"/>
            <a:ext cx="598170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copy change alone did not achieve statistical significance (+1.1% lift, p = 0.27).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1859875"/>
            <a:ext cx="22860" cy="744141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82725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Evidence strongly suggests that CTA visibility and visual hierarchy, rather than verb choice, represents the more significant constraint on mobile engagement.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95847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Most users appear to navigate intuitively by tapping images rather than searching for and reading button text.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1859875"/>
            <a:ext cx="6279356" cy="429637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4874" y="637948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results challenge our initial assumption that copy changes alone would significantly influence behavior, pointing toward deeper UX patterns that merit further investigation.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2025-06-30T05:00:05Z</dcterms:created>
  <dcterms:modified xsi:type="dcterms:W3CDTF">2025-06-30T05:00:05Z</dcterms:modified>
</cp:coreProperties>
</file>